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8" r:id="rId4"/>
    <p:sldId id="257" r:id="rId5"/>
    <p:sldId id="258" r:id="rId6"/>
    <p:sldId id="259" r:id="rId7"/>
    <p:sldId id="260" r:id="rId8"/>
    <p:sldId id="262" r:id="rId9"/>
    <p:sldId id="266" r:id="rId10"/>
    <p:sldId id="267" r:id="rId11"/>
    <p:sldId id="269" r:id="rId12"/>
    <p:sldId id="270" r:id="rId13"/>
    <p:sldId id="271" r:id="rId14"/>
    <p:sldId id="272" r:id="rId15"/>
    <p:sldId id="261" r:id="rId16"/>
    <p:sldId id="263" r:id="rId17"/>
    <p:sldId id="265" r:id="rId18"/>
    <p:sldId id="273" r:id="rId19"/>
    <p:sldId id="264" r:id="rId20"/>
    <p:sldId id="274" r:id="rId21"/>
    <p:sldId id="275" r:id="rId22"/>
    <p:sldId id="276" r:id="rId23"/>
    <p:sldId id="277" r:id="rId24"/>
    <p:sldId id="278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altLang="en-US" dirty="0"/>
              <a:t>Биологический бой для выживших</a:t>
            </a:r>
            <a:endParaRPr lang="ru-RU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№8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17420" y="861695"/>
            <a:ext cx="9873615" cy="55346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№9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63240" y="0"/>
            <a:ext cx="912876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№10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7045" y="0"/>
            <a:ext cx="9164955" cy="68738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Часть </a:t>
            </a:r>
            <a:r>
              <a:rPr lang="en-US" altLang="ru-RU"/>
              <a:t>2</a:t>
            </a:r>
            <a:r>
              <a:rPr lang="ru-RU" altLang="en-US"/>
              <a:t>. Часть тела</a:t>
            </a:r>
            <a:endParaRPr lang="en-US" alt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rcRect t="13316"/>
          <a:stretch>
            <a:fillRect/>
          </a:stretch>
        </p:blipFill>
        <p:spPr>
          <a:xfrm>
            <a:off x="3170555" y="80645"/>
            <a:ext cx="6125210" cy="670814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14280000">
            <a:off x="7386955" y="3870960"/>
            <a:ext cx="963295" cy="304165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Замещающее содержимое 7"/>
          <p:cNvPicPr>
            <a:picLocks noChangeAspect="1"/>
          </p:cNvPicPr>
          <p:nvPr/>
        </p:nvPicPr>
        <p:blipFill>
          <a:blip r:embed="rId1">
            <a:lum bright="18000" contrast="18000"/>
          </a:blip>
          <a:srcRect l="69584" t="-760" r="3679" b="760"/>
          <a:stretch>
            <a:fillRect/>
          </a:stretch>
        </p:blipFill>
        <p:spPr>
          <a:xfrm rot="16200000">
            <a:off x="1647825" y="-1105535"/>
            <a:ext cx="6541770" cy="92087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Стрелка вправо 2"/>
          <p:cNvSpPr/>
          <p:nvPr/>
        </p:nvSpPr>
        <p:spPr>
          <a:xfrm rot="11040000">
            <a:off x="5498465" y="1074420"/>
            <a:ext cx="963295" cy="304165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5155" y="357505"/>
            <a:ext cx="3696970" cy="6340475"/>
          </a:xfrm>
          <a:prstGeom prst="rect">
            <a:avLst/>
          </a:prstGeom>
        </p:spPr>
      </p:pic>
      <p:sp>
        <p:nvSpPr>
          <p:cNvPr id="2" name="Стрелка вправо 1"/>
          <p:cNvSpPr/>
          <p:nvPr/>
        </p:nvSpPr>
        <p:spPr>
          <a:xfrm rot="11040000">
            <a:off x="5787390" y="1443990"/>
            <a:ext cx="963295" cy="304165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7315" y="277495"/>
            <a:ext cx="8495665" cy="630301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7020000">
            <a:off x="6765925" y="2590800"/>
            <a:ext cx="963295" cy="304165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0290" y="88265"/>
            <a:ext cx="5045075" cy="6726555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4200000">
            <a:off x="4599305" y="1332865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rcRect l="8285" t="19336" r="12126"/>
          <a:stretch>
            <a:fillRect/>
          </a:stretch>
        </p:blipFill>
        <p:spPr>
          <a:xfrm>
            <a:off x="1796415" y="321310"/>
            <a:ext cx="8599170" cy="653669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4200000">
            <a:off x="4888230" y="4935220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Часть 1. Узнай организм</a:t>
            </a:r>
            <a:endParaRPr lang="ru-RU" altLang="en-US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/>
              <a:t>Царство </a:t>
            </a:r>
            <a:r>
              <a:rPr lang="en-US" altLang="ru-RU"/>
              <a:t>	</a:t>
            </a:r>
            <a:r>
              <a:rPr lang="ru-RU" altLang="en-US"/>
              <a:t>1 балл.</a:t>
            </a:r>
            <a:endParaRPr lang="ru-RU" altLang="en-US"/>
          </a:p>
          <a:p>
            <a:r>
              <a:rPr lang="ru-RU" altLang="en-US"/>
              <a:t>Тип </a:t>
            </a:r>
            <a:r>
              <a:rPr lang="en-US" altLang="ru-RU"/>
              <a:t>		</a:t>
            </a:r>
            <a:r>
              <a:rPr lang="ru-RU" altLang="en-US"/>
              <a:t>2 балла</a:t>
            </a:r>
            <a:endParaRPr lang="ru-RU" altLang="en-US"/>
          </a:p>
          <a:p>
            <a:r>
              <a:rPr lang="ru-RU" altLang="en-US"/>
              <a:t>Класс 3 балла</a:t>
            </a:r>
            <a:endParaRPr lang="ru-RU" altLang="en-US"/>
          </a:p>
          <a:p>
            <a:pPr marL="0" indent="0">
              <a:buNone/>
            </a:pPr>
            <a:endParaRPr lang="ru-RU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rcRect t="15202" b="13854"/>
          <a:stretch>
            <a:fillRect/>
          </a:stretch>
        </p:blipFill>
        <p:spPr>
          <a:xfrm>
            <a:off x="1651635" y="167640"/>
            <a:ext cx="9194165" cy="652272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4200000">
            <a:off x="4853305" y="1932940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16200000">
            <a:off x="2762885" y="1424305"/>
            <a:ext cx="6585585" cy="4095115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11040000">
            <a:off x="6809105" y="1863725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01215" y="0"/>
            <a:ext cx="8778240" cy="685800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6840000">
            <a:off x="4408170" y="1921510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8520" y="-15240"/>
            <a:ext cx="5394960" cy="6888480"/>
          </a:xfrm>
          <a:prstGeom prst="rect">
            <a:avLst/>
          </a:prstGeom>
        </p:spPr>
      </p:pic>
      <p:sp>
        <p:nvSpPr>
          <p:cNvPr id="3" name="Стрелка вправо 2"/>
          <p:cNvSpPr/>
          <p:nvPr/>
        </p:nvSpPr>
        <p:spPr>
          <a:xfrm rot="6840000">
            <a:off x="6682740" y="998220"/>
            <a:ext cx="1274445" cy="619760"/>
          </a:xfrm>
          <a:prstGeom prst="rightArrow">
            <a:avLst/>
          </a:prstGeom>
          <a:solidFill>
            <a:srgbClr val="FF0000"/>
          </a:solidFill>
          <a:ln>
            <a:solidFill>
              <a:srgbClr val="FFFF00"/>
            </a:solidFill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2215" y="0"/>
            <a:ext cx="8869045" cy="685736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4" name="Прямоугольник 3"/>
          <p:cNvSpPr/>
          <p:nvPr/>
        </p:nvSpPr>
        <p:spPr>
          <a:xfrm>
            <a:off x="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5" name="Прямоугольник 4"/>
          <p:cNvSpPr/>
          <p:nvPr/>
        </p:nvSpPr>
        <p:spPr>
          <a:xfrm>
            <a:off x="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6" name="Прямоугольник 5"/>
          <p:cNvSpPr/>
          <p:nvPr/>
        </p:nvSpPr>
        <p:spPr>
          <a:xfrm>
            <a:off x="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7" name="Прямоугольник 6"/>
          <p:cNvSpPr/>
          <p:nvPr/>
        </p:nvSpPr>
        <p:spPr>
          <a:xfrm>
            <a:off x="262128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8" name="Прямоугольник 7"/>
          <p:cNvSpPr/>
          <p:nvPr/>
        </p:nvSpPr>
        <p:spPr>
          <a:xfrm>
            <a:off x="262128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9" name="Прямоугольник 8"/>
          <p:cNvSpPr/>
          <p:nvPr/>
        </p:nvSpPr>
        <p:spPr>
          <a:xfrm>
            <a:off x="262128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0" name="Прямоугольник 9"/>
          <p:cNvSpPr/>
          <p:nvPr/>
        </p:nvSpPr>
        <p:spPr>
          <a:xfrm>
            <a:off x="262128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1" name="Прямоугольник 10"/>
          <p:cNvSpPr/>
          <p:nvPr/>
        </p:nvSpPr>
        <p:spPr>
          <a:xfrm>
            <a:off x="524256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2" name="Прямоугольник 11"/>
          <p:cNvSpPr/>
          <p:nvPr/>
        </p:nvSpPr>
        <p:spPr>
          <a:xfrm>
            <a:off x="524256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3" name="Прямоугольник 12"/>
          <p:cNvSpPr/>
          <p:nvPr/>
        </p:nvSpPr>
        <p:spPr>
          <a:xfrm>
            <a:off x="524256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4" name="Прямоугольник 13"/>
          <p:cNvSpPr/>
          <p:nvPr/>
        </p:nvSpPr>
        <p:spPr>
          <a:xfrm>
            <a:off x="524256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5" name="Прямоугольник 14"/>
          <p:cNvSpPr/>
          <p:nvPr/>
        </p:nvSpPr>
        <p:spPr>
          <a:xfrm>
            <a:off x="786384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6" name="Прямоугольник 15"/>
          <p:cNvSpPr/>
          <p:nvPr/>
        </p:nvSpPr>
        <p:spPr>
          <a:xfrm>
            <a:off x="786384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7" name="Прямоугольник 16"/>
          <p:cNvSpPr/>
          <p:nvPr/>
        </p:nvSpPr>
        <p:spPr>
          <a:xfrm>
            <a:off x="786384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18" name="Прямоугольник 17"/>
          <p:cNvSpPr/>
          <p:nvPr/>
        </p:nvSpPr>
        <p:spPr>
          <a:xfrm>
            <a:off x="786384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19" name="Прямоугольник 18"/>
          <p:cNvSpPr/>
          <p:nvPr/>
        </p:nvSpPr>
        <p:spPr>
          <a:xfrm>
            <a:off x="1048512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0" name="Прямоугольник 19"/>
          <p:cNvSpPr/>
          <p:nvPr/>
        </p:nvSpPr>
        <p:spPr>
          <a:xfrm>
            <a:off x="1048512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1" name="Прямоугольник 20"/>
          <p:cNvSpPr/>
          <p:nvPr/>
        </p:nvSpPr>
        <p:spPr>
          <a:xfrm>
            <a:off x="1048512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2" name="Прямоугольник 21"/>
          <p:cNvSpPr/>
          <p:nvPr/>
        </p:nvSpPr>
        <p:spPr>
          <a:xfrm>
            <a:off x="1048512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5215" y="19050"/>
            <a:ext cx="10230485" cy="682053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6" name="Прямоугольник 5"/>
          <p:cNvSpPr/>
          <p:nvPr/>
        </p:nvSpPr>
        <p:spPr>
          <a:xfrm>
            <a:off x="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7" name="Прямоугольник 6"/>
          <p:cNvSpPr/>
          <p:nvPr/>
        </p:nvSpPr>
        <p:spPr>
          <a:xfrm>
            <a:off x="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8" name="Прямоугольник 7"/>
          <p:cNvSpPr/>
          <p:nvPr/>
        </p:nvSpPr>
        <p:spPr>
          <a:xfrm>
            <a:off x="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10" name="Прямоугольник 9"/>
          <p:cNvSpPr/>
          <p:nvPr/>
        </p:nvSpPr>
        <p:spPr>
          <a:xfrm>
            <a:off x="262128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1" name="Прямоугольник 10"/>
          <p:cNvSpPr/>
          <p:nvPr/>
        </p:nvSpPr>
        <p:spPr>
          <a:xfrm>
            <a:off x="262128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2" name="Прямоугольник 11"/>
          <p:cNvSpPr/>
          <p:nvPr/>
        </p:nvSpPr>
        <p:spPr>
          <a:xfrm>
            <a:off x="262128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4" name="Прямоугольник 13"/>
          <p:cNvSpPr/>
          <p:nvPr/>
        </p:nvSpPr>
        <p:spPr>
          <a:xfrm>
            <a:off x="524256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5" name="Прямоугольник 14"/>
          <p:cNvSpPr/>
          <p:nvPr/>
        </p:nvSpPr>
        <p:spPr>
          <a:xfrm>
            <a:off x="524256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6" name="Прямоугольник 15"/>
          <p:cNvSpPr/>
          <p:nvPr/>
        </p:nvSpPr>
        <p:spPr>
          <a:xfrm>
            <a:off x="524256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2</a:t>
            </a:r>
            <a:endParaRPr lang="en-US" altLang="ru-RU" sz="4400"/>
          </a:p>
        </p:txBody>
      </p:sp>
      <p:sp>
        <p:nvSpPr>
          <p:cNvPr id="17" name="Прямоугольник 16"/>
          <p:cNvSpPr/>
          <p:nvPr/>
        </p:nvSpPr>
        <p:spPr>
          <a:xfrm>
            <a:off x="786384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18" name="Прямоугольник 17"/>
          <p:cNvSpPr/>
          <p:nvPr/>
        </p:nvSpPr>
        <p:spPr>
          <a:xfrm>
            <a:off x="786384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19" name="Прямоугольник 18"/>
          <p:cNvSpPr/>
          <p:nvPr/>
        </p:nvSpPr>
        <p:spPr>
          <a:xfrm>
            <a:off x="786384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  <p:sp>
        <p:nvSpPr>
          <p:cNvPr id="20" name="Прямоугольник 19"/>
          <p:cNvSpPr/>
          <p:nvPr/>
        </p:nvSpPr>
        <p:spPr>
          <a:xfrm>
            <a:off x="786384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2</a:t>
            </a:r>
            <a:endParaRPr lang="en-US" altLang="ru-RU" sz="4400"/>
          </a:p>
        </p:txBody>
      </p:sp>
      <p:sp>
        <p:nvSpPr>
          <p:cNvPr id="21" name="Прямоугольник 20"/>
          <p:cNvSpPr/>
          <p:nvPr/>
        </p:nvSpPr>
        <p:spPr>
          <a:xfrm>
            <a:off x="10485120" y="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2" name="Прямоугольник 21"/>
          <p:cNvSpPr/>
          <p:nvPr/>
        </p:nvSpPr>
        <p:spPr>
          <a:xfrm>
            <a:off x="10485120" y="17081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3" name="Прямоугольник 22"/>
          <p:cNvSpPr/>
          <p:nvPr/>
        </p:nvSpPr>
        <p:spPr>
          <a:xfrm>
            <a:off x="10485120" y="341630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4" name="Прямоугольник 23"/>
          <p:cNvSpPr/>
          <p:nvPr/>
        </p:nvSpPr>
        <p:spPr>
          <a:xfrm>
            <a:off x="10485120" y="51244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0</a:t>
            </a:r>
            <a:endParaRPr lang="en-US" altLang="ru-RU" sz="4400"/>
          </a:p>
        </p:txBody>
      </p:sp>
      <p:sp>
        <p:nvSpPr>
          <p:cNvPr id="25" name="Прямоугольник 24"/>
          <p:cNvSpPr/>
          <p:nvPr/>
        </p:nvSpPr>
        <p:spPr>
          <a:xfrm>
            <a:off x="2621280" y="190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1</a:t>
            </a:r>
            <a:endParaRPr lang="en-US" altLang="ru-RU" sz="4400"/>
          </a:p>
        </p:txBody>
      </p:sp>
      <p:sp>
        <p:nvSpPr>
          <p:cNvPr id="26" name="Прямоугольник 25"/>
          <p:cNvSpPr/>
          <p:nvPr/>
        </p:nvSpPr>
        <p:spPr>
          <a:xfrm>
            <a:off x="5242560" y="19050"/>
            <a:ext cx="2621280" cy="170815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4400"/>
              <a:t>3</a:t>
            </a:r>
            <a:endParaRPr lang="en-US" altLang="ru-RU"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9315"/>
          </a:xfrm>
        </p:spPr>
        <p:txBody>
          <a:bodyPr/>
          <a:p>
            <a:r>
              <a:rPr lang="ru-RU" altLang="en-US"/>
              <a:t>Лот №1</a:t>
            </a:r>
            <a:endParaRPr lang="ru-RU" altLang="en-US"/>
          </a:p>
        </p:txBody>
      </p:sp>
      <p:pic>
        <p:nvPicPr>
          <p:cNvPr id="18436" name="Замещающее содержимое 18435" descr="IMG_5015d"/>
          <p:cNvPicPr>
            <a:picLocks noChangeAspect="1"/>
          </p:cNvPicPr>
          <p:nvPr>
            <p:ph idx="1"/>
          </p:nvPr>
        </p:nvPicPr>
        <p:blipFill>
          <a:blip r:embed="rId1"/>
          <a:srcRect l="23474" r="19250" b="22357"/>
          <a:stretch>
            <a:fillRect/>
          </a:stretch>
        </p:blipFill>
        <p:spPr>
          <a:xfrm>
            <a:off x="1926590" y="869315"/>
            <a:ext cx="7922260" cy="594169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p>
            <a:r>
              <a:rPr lang="ru-RU" altLang="en-US"/>
              <a:t>Лот №2</a:t>
            </a:r>
            <a:endParaRPr lang="ru-RU" altLang="en-US"/>
          </a:p>
        </p:txBody>
      </p:sp>
      <p:pic>
        <p:nvPicPr>
          <p:cNvPr id="5124" name="Замещающее содержимое 5123" descr="rathkea_octopunctata"/>
          <p:cNvPicPr>
            <a:picLocks noChangeAspect="1"/>
          </p:cNvPicPr>
          <p:nvPr>
            <p:ph idx="1"/>
          </p:nvPr>
        </p:nvPicPr>
        <p:blipFill>
          <a:blip r:embed="rId1"/>
          <a:srcRect r="21295" b="14571"/>
          <a:stretch>
            <a:fillRect/>
          </a:stretch>
        </p:blipFill>
        <p:spPr>
          <a:xfrm>
            <a:off x="2216785" y="1003935"/>
            <a:ext cx="6823075" cy="57772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6" name="Изображение 20485" descr="DSC00009"/>
          <p:cNvPicPr>
            <a:picLocks noChangeAspect="1"/>
          </p:cNvPicPr>
          <p:nvPr/>
        </p:nvPicPr>
        <p:blipFill>
          <a:blip r:embed="rId1"/>
          <a:srcRect l="30313" t="17453" r="21649" b="30046"/>
          <a:stretch>
            <a:fillRect/>
          </a:stretch>
        </p:blipFill>
        <p:spPr>
          <a:xfrm>
            <a:off x="3331845" y="1172210"/>
            <a:ext cx="6958330" cy="570357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№3</a:t>
            </a:r>
            <a:endParaRPr lang="ru-RU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2532" name="Изображение 22531" descr="Taenia proglottid"/>
          <p:cNvPicPr>
            <a:picLocks noChangeAspect="1"/>
          </p:cNvPicPr>
          <p:nvPr/>
        </p:nvPicPr>
        <p:blipFill>
          <a:blip r:embed="rId1"/>
          <a:srcRect t="6404" b="4305"/>
          <a:stretch>
            <a:fillRect/>
          </a:stretch>
        </p:blipFill>
        <p:spPr>
          <a:xfrm>
            <a:off x="5213033" y="820420"/>
            <a:ext cx="4735512" cy="59753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№4</a:t>
            </a:r>
            <a:endParaRPr lang="ru-RU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25030" y="73660"/>
            <a:ext cx="4808220" cy="671068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№5</a:t>
            </a:r>
            <a:endParaRPr lang="ru-RU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46730" y="0"/>
            <a:ext cx="9145270" cy="685863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№6</a:t>
            </a:r>
            <a:endParaRPr lang="ru-RU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altLang="en-US"/>
              <a:t>Лот №7</a:t>
            </a:r>
            <a:endParaRPr lang="ru-RU" altLang="en-US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4805" y="90805"/>
            <a:ext cx="6767195" cy="67671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</Words>
  <Application>WPS Presentation</Application>
  <PresentationFormat>Widescreen</PresentationFormat>
  <Paragraphs>111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Лот №2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Часть 1. Узнай организм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Биологический бой для выживших</dc:title>
  <dc:creator/>
  <cp:lastModifiedBy>polyd</cp:lastModifiedBy>
  <cp:revision>2</cp:revision>
  <dcterms:created xsi:type="dcterms:W3CDTF">2021-02-26T09:31:02Z</dcterms:created>
  <dcterms:modified xsi:type="dcterms:W3CDTF">2021-02-26T13:59:24Z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1049-11.2.0.9984</vt:lpwstr>
  </property>
</Properties>
</file>

<file path=docProps/thumbnail.jpeg>
</file>